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1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EC781-85EA-9F94-7A0D-3160365E5D55}" v="211" dt="2023-08-29T19:15:59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2023/8/30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AAC4F-A5EE-4F0B-6B15-676BCF68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AA94B1-34C9-CB2B-88AA-F77E037B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8" y="-650192"/>
            <a:ext cx="10255622" cy="579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2BE284-3838-20D3-C36A-D4BBC05A0F9A}"/>
              </a:ext>
            </a:extLst>
          </p:cNvPr>
          <p:cNvSpPr txBox="1"/>
          <p:nvPr/>
        </p:nvSpPr>
        <p:spPr>
          <a:xfrm>
            <a:off x="4157132" y="3980049"/>
            <a:ext cx="3572933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2800" dirty="0">
                <a:latin typeface="Meiryo UI"/>
              </a:rPr>
              <a:t>チーム</a:t>
            </a:r>
            <a:r>
              <a:rPr lang="en-US" altLang="ja-JP" sz="2800" dirty="0">
                <a:latin typeface="Meiryo UI"/>
              </a:rPr>
              <a:t>【</a:t>
            </a:r>
            <a:r>
              <a:rPr lang="ja-JP" altLang="en-US" sz="2800" dirty="0">
                <a:latin typeface="Meiryo UI"/>
              </a:rPr>
              <a:t>むがくるい</a:t>
            </a:r>
            <a:r>
              <a:rPr lang="en-US" altLang="ja-JP" sz="2800" dirty="0">
                <a:latin typeface="Meiryo UI"/>
              </a:rPr>
              <a:t>】</a:t>
            </a:r>
            <a:r>
              <a:rPr lang="en-US" sz="2800" dirty="0">
                <a:ea typeface="Meiryo UI"/>
              </a:rPr>
              <a:t>​</a:t>
            </a:r>
            <a:endParaRPr lang="en-US" altLang="ja-JP" sz="2800" dirty="0">
              <a:ea typeface="Meiryo UI"/>
            </a:endParaRPr>
          </a:p>
          <a:p>
            <a:pPr algn="ctr"/>
            <a:r>
              <a:rPr lang="ja-JP" altLang="en-US" sz="2800" dirty="0">
                <a:latin typeface="Meiryo UI"/>
              </a:rPr>
              <a:t>上田　蓮果</a:t>
            </a:r>
            <a:r>
              <a:rPr lang="en-US" sz="2800" dirty="0">
                <a:ea typeface="Meiryo UI"/>
              </a:rPr>
              <a:t>​</a:t>
            </a:r>
            <a:endParaRPr lang="en-US" altLang="ja-JP" sz="2800" dirty="0">
              <a:ea typeface="Meiryo UI"/>
            </a:endParaRPr>
          </a:p>
          <a:p>
            <a:pPr algn="ctr"/>
            <a:r>
              <a:rPr lang="ja-JP" altLang="en-US" sz="2800" dirty="0">
                <a:latin typeface="Meiryo UI"/>
              </a:rPr>
              <a:t>川崎　美琴</a:t>
            </a:r>
            <a:r>
              <a:rPr lang="en-US" sz="2800" dirty="0">
                <a:ea typeface="Meiryo UI"/>
              </a:rPr>
              <a:t>​</a:t>
            </a:r>
            <a:endParaRPr lang="en-US" altLang="ja-JP" sz="2800" dirty="0">
              <a:ea typeface="Meiryo UI"/>
            </a:endParaRPr>
          </a:p>
          <a:p>
            <a:pPr algn="ctr"/>
            <a:r>
              <a:rPr lang="ja-JP" altLang="en-US" sz="2800" dirty="0">
                <a:latin typeface="Meiryo UI"/>
              </a:rPr>
              <a:t>中山　七草</a:t>
            </a: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B34C4-41D3-509B-6CE3-A752DAB0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D83D9-2E15-A14E-8C3F-A59ADF9F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目次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1E135-1062-24C9-A06E-C8952B6D0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ゲーム概要</a:t>
            </a:r>
          </a:p>
          <a:p>
            <a:r>
              <a:rPr lang="ja-JP" altLang="en-US">
                <a:ea typeface="ＭＳ Ｐゴシック"/>
                <a:cs typeface="Calibri"/>
              </a:rPr>
              <a:t>自分の役割</a:t>
            </a:r>
          </a:p>
          <a:p>
            <a:r>
              <a:rPr lang="ja-JP" altLang="en-US">
                <a:ea typeface="ＭＳ Ｐゴシック"/>
                <a:cs typeface="Calibri"/>
              </a:rPr>
              <a:t>まとめ</a:t>
            </a:r>
          </a:p>
          <a:p>
            <a:r>
              <a:rPr lang="ja-JP" altLang="en-US">
                <a:ea typeface="ＭＳ Ｐゴシック"/>
                <a:cs typeface="Calibri"/>
              </a:rPr>
              <a:t>宣伝</a:t>
            </a:r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6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222DA-F75D-E275-B390-EE8115A91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CA903-7549-2E9A-56BF-ED680DBE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ゲーム概要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F35DF-671C-E57E-D25E-FCE97AA25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ジャンル：２</a:t>
            </a:r>
            <a:r>
              <a:rPr lang="en-US" dirty="0">
                <a:cs typeface="Calibri"/>
              </a:rPr>
              <a:t>D</a:t>
            </a:r>
            <a:r>
              <a:rPr lang="ja-JP" altLang="en-US">
                <a:ea typeface="ＭＳ Ｐゴシック"/>
                <a:cs typeface="Calibri"/>
              </a:rPr>
              <a:t>横スクロールアクション</a:t>
            </a:r>
            <a:endParaRPr lang="en-US" altLang="ja-JP">
              <a:ea typeface="ＭＳ Ｐゴシック"/>
              <a:cs typeface="Calibri"/>
            </a:endParaRPr>
          </a:p>
          <a:p>
            <a:r>
              <a:rPr lang="ja-JP" altLang="en-US">
                <a:cs typeface="Calibri"/>
              </a:rPr>
              <a:t>プラットホーム：</a:t>
            </a:r>
            <a:r>
              <a:rPr lang="en-US" altLang="ja-JP" dirty="0">
                <a:cs typeface="Calibri"/>
              </a:rPr>
              <a:t>PC</a:t>
            </a:r>
            <a:endParaRPr lang="ja-JP" altLang="en-US" dirty="0">
              <a:cs typeface="Calibri"/>
            </a:endParaRPr>
          </a:p>
          <a:p>
            <a:endParaRPr lang="ja-JP" altLang="en-US" dirty="0">
              <a:cs typeface="Calibri"/>
            </a:endParaRPr>
          </a:p>
          <a:p>
            <a:r>
              <a:rPr lang="ja-JP" altLang="en-US">
                <a:cs typeface="Calibri"/>
              </a:rPr>
              <a:t>海、陸、宙のステージを駆け巡る、ちょっとシュールな</a:t>
            </a:r>
            <a:endParaRPr lang="en-US" altLang="ja-JP">
              <a:cs typeface="Calibri"/>
            </a:endParaRPr>
          </a:p>
          <a:p>
            <a:pPr marL="0" indent="0">
              <a:buNone/>
            </a:pPr>
            <a:r>
              <a:rPr lang="ja-JP" altLang="en-US">
                <a:cs typeface="Calibri"/>
              </a:rPr>
              <a:t>　横スクロールアクション</a:t>
            </a:r>
          </a:p>
          <a:p>
            <a:r>
              <a:rPr lang="ja-JP" altLang="en-US">
                <a:cs typeface="Calibri"/>
              </a:rPr>
              <a:t>ステージは全１０種類</a:t>
            </a:r>
            <a:endParaRPr lang="en-US"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そこのお前！我を宇宙まで連れていけ！！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7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C732A-B9CD-027A-C42B-97A181C02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86D2B-DCE9-B2F9-E0C6-5CB2F478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/>
                <a:cs typeface="Calibri Light"/>
              </a:rPr>
              <a:t>自分の役割</a:t>
            </a:r>
            <a:endParaRPr kumimoji="1" lang="en-US" dirty="0">
              <a:ea typeface="ＭＳ Ｐ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AAEF7-181B-BD0E-D704-6DB8314B0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モブ敵、宙ステージのボス</a:t>
            </a:r>
          </a:p>
          <a:p>
            <a:r>
              <a:rPr lang="ja-JP" altLang="en-US">
                <a:ea typeface="ＭＳ Ｐゴシック"/>
                <a:cs typeface="Calibri"/>
              </a:rPr>
              <a:t>ギミック全般</a:t>
            </a:r>
          </a:p>
          <a:p>
            <a:r>
              <a:rPr lang="ja-JP" altLang="en-US">
                <a:ea typeface="ＭＳ Ｐゴシック"/>
                <a:cs typeface="Calibri"/>
              </a:rPr>
              <a:t>アニメーション作成</a:t>
            </a:r>
          </a:p>
          <a:p>
            <a:r>
              <a:rPr lang="ja-JP" altLang="en-US">
                <a:ea typeface="ＭＳ Ｐゴシック"/>
                <a:cs typeface="Calibri"/>
              </a:rPr>
              <a:t>宙ステージ</a:t>
            </a:r>
            <a:endParaRPr lang="ja-JP" altLang="en-US" dirty="0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エンディング作成</a:t>
            </a:r>
            <a:endParaRPr lang="ja-JP" altLang="en-US" dirty="0">
              <a:ea typeface="ＭＳ Ｐゴシック"/>
              <a:cs typeface="Calibri"/>
            </a:endParaRPr>
          </a:p>
          <a:p>
            <a:r>
              <a:rPr lang="ja-JP" altLang="en-US">
                <a:ea typeface="ＭＳ Ｐゴシック"/>
                <a:cs typeface="Calibri"/>
              </a:rPr>
              <a:t>BGM,SE関係</a:t>
            </a:r>
            <a:endParaRPr lang="ja-JP" altLang="en-US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61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AAC4F-A5EE-4F0B-6B15-676BCF68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8ABCC-3E87-2709-4371-6F17B785A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953" y="-404850"/>
            <a:ext cx="2743200" cy="2916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F46AC-D578-1409-4B12-E56255461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080000">
            <a:off x="1280845" y="-4106196"/>
            <a:ext cx="5739917" cy="10139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C2893-53F6-36C6-EC12-93DD92C24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306" y="2344019"/>
            <a:ext cx="7279341" cy="4106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69D39-6D9B-287C-8436-CE7BEEAA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9" y="-578475"/>
            <a:ext cx="10157011" cy="57379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C0EAF5-69D9-90AB-5F1B-3655655A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4612" y="3429000"/>
            <a:ext cx="3558988" cy="3558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F16DD-C516-7807-77A7-ECAA408ED3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377" y="2389094"/>
            <a:ext cx="27432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9A3F8-C906-645D-CDEC-6FB227FB02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5506" y="4513729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9B6171-9D3D-F2B4-3E96-90EB723CD6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9671" y="2971800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F1C4B3-BC69-ED80-BACB-EE6526786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97224" y="1169894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685BD6-DED3-7664-98DD-650E8A3CB4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8282" y="416859"/>
            <a:ext cx="27432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570B0-986A-C30A-8B69-4C4BF6B67F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42048" y="-192741"/>
            <a:ext cx="2492188" cy="24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2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AAC4F-A5EE-4F0B-6B15-676BCF68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8EB2C3-B6DB-568A-90DF-8A6CF6E4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65" y="398929"/>
            <a:ext cx="6096000" cy="60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7C3A7-9A53-D48C-AEE8-3112DEC51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6" y="542365"/>
            <a:ext cx="5567082" cy="55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AAC4F-A5EE-4F0B-6B15-676BCF684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pic>
        <p:nvPicPr>
          <p:cNvPr id="2" name="sakabanGame - SkyScene2 - Windows, Mac, Linux - Unity 2023.1.10f1 _DX11_ 2023-08-30 04-03-46">
            <a:hlinkClick r:id="" action="ppaction://media"/>
            <a:extLst>
              <a:ext uri="{FF2B5EF4-FFF2-40B4-BE49-F238E27FC236}">
                <a16:creationId xmlns:a16="http://schemas.microsoft.com/office/drawing/2014/main" id="{D9041E6F-28BC-59F8-0B5E-57F7B28FDF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9217" y="1032932"/>
            <a:ext cx="11112163" cy="57404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EEC98B-9B71-41F9-8F9E-A8E586782FB2}"/>
              </a:ext>
            </a:extLst>
          </p:cNvPr>
          <p:cNvSpPr txBox="1">
            <a:spLocks/>
          </p:cNvSpPr>
          <p:nvPr/>
        </p:nvSpPr>
        <p:spPr>
          <a:xfrm>
            <a:off x="-3241283" y="-2926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>
                <a:ea typeface="ＭＳ Ｐゴシック"/>
                <a:cs typeface="Calibri Light"/>
              </a:rPr>
              <a:t>ゲーム画面</a:t>
            </a:r>
            <a:endParaRPr lang="en-US" sz="44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932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AAC4F-A5EE-4F0B-6B15-676BCF684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pic>
        <p:nvPicPr>
          <p:cNvPr id="2" name="sakabanGame - EndingScene - Windows, Mac, Linux - Unity 2023.1.10f1 _DX11_ 2023-08-30 04-06-04">
            <a:hlinkClick r:id="" action="ppaction://media"/>
            <a:extLst>
              <a:ext uri="{FF2B5EF4-FFF2-40B4-BE49-F238E27FC236}">
                <a16:creationId xmlns:a16="http://schemas.microsoft.com/office/drawing/2014/main" id="{6556CB34-BFC4-226C-32FF-414066264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1452" y="1032932"/>
            <a:ext cx="10737668" cy="57220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0921A8-2DCF-4886-970E-A3FD88BAE4E3}"/>
              </a:ext>
            </a:extLst>
          </p:cNvPr>
          <p:cNvSpPr txBox="1">
            <a:spLocks/>
          </p:cNvSpPr>
          <p:nvPr/>
        </p:nvSpPr>
        <p:spPr>
          <a:xfrm>
            <a:off x="-3241283" y="-2926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400" dirty="0">
                <a:ea typeface="ＭＳ Ｐゴシック"/>
                <a:cs typeface="Calibri Light"/>
              </a:rPr>
              <a:t>ゲーム画面</a:t>
            </a:r>
            <a:endParaRPr lang="en-US" sz="4400" dirty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645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7A8A76-D234-D8C6-85BF-7CE3E6B3A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1"/>
            <a:ext cx="12191999" cy="689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3A5A2B-43B2-8C2A-4966-65C405796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まとめ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AF3EE-1161-01AB-7051-EF6ABE63E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00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良かった点</a:t>
            </a:r>
            <a:endParaRPr lang="en-US" altLang="ja-JP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・とりあえずゲームを完成させれた</a:t>
            </a:r>
            <a:endParaRPr lang="en-US" altLang="ja-JP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・</a:t>
            </a:r>
            <a:r>
              <a:rPr lang="en-US" altLang="ja-JP" dirty="0">
                <a:cs typeface="Calibri"/>
              </a:rPr>
              <a:t>Unity</a:t>
            </a:r>
            <a:r>
              <a:rPr lang="ja-JP" altLang="en-US" dirty="0">
                <a:ea typeface="ＭＳ Ｐゴシック"/>
                <a:cs typeface="Calibri"/>
              </a:rPr>
              <a:t>でのゲームの作り方の基本を学ぶことが出来た</a:t>
            </a:r>
            <a:endParaRPr 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反省点</a:t>
            </a:r>
          </a:p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・時間配分がきちんとできておらず時間が足りなかった</a:t>
            </a:r>
          </a:p>
          <a:p>
            <a:pPr marL="0" indent="0">
              <a:buNone/>
            </a:pPr>
            <a:r>
              <a:rPr lang="ja-JP" altLang="en-US" dirty="0">
                <a:ea typeface="ＭＳ Ｐゴシック"/>
                <a:cs typeface="Calibri"/>
              </a:rPr>
              <a:t>→</a:t>
            </a:r>
            <a:r>
              <a:rPr lang="ja-JP" altLang="en-US" sz="2400" dirty="0">
                <a:ea typeface="ＭＳ Ｐゴシック"/>
                <a:cs typeface="Calibri"/>
              </a:rPr>
              <a:t>追加したいギミックや演出がたくさんあった、ステージをもっと凝りたかった</a:t>
            </a:r>
            <a:endParaRPr lang="en-US" altLang="ja-JP" sz="2400" dirty="0">
              <a:ea typeface="ＭＳ Ｐゴシック"/>
              <a:cs typeface="Calibri"/>
            </a:endParaRPr>
          </a:p>
          <a:p>
            <a:r>
              <a:rPr lang="ja-JP" altLang="en-US" dirty="0">
                <a:ea typeface="ＭＳ Ｐゴシック"/>
                <a:cs typeface="Calibri"/>
              </a:rPr>
              <a:t>リーダーの負担がすごかった為役割をもと細かく決めればよかった</a:t>
            </a:r>
          </a:p>
        </p:txBody>
      </p:sp>
    </p:spTree>
    <p:extLst>
      <p:ext uri="{BB962C8B-B14F-4D97-AF65-F5344CB8AC3E}">
        <p14:creationId xmlns:p14="http://schemas.microsoft.com/office/powerpoint/2010/main" val="60842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151</Words>
  <Application>Microsoft Office PowerPoint</Application>
  <PresentationFormat>ワイド画面</PresentationFormat>
  <Paragraphs>35</Paragraphs>
  <Slides>9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 UI</vt:lpstr>
      <vt:lpstr>Arial</vt:lpstr>
      <vt:lpstr>Calibri</vt:lpstr>
      <vt:lpstr>Calibri Light</vt:lpstr>
      <vt:lpstr>Office テーマ</vt:lpstr>
      <vt:lpstr>PowerPoint プレゼンテーション</vt:lpstr>
      <vt:lpstr>目次</vt:lpstr>
      <vt:lpstr>ゲーム概要</vt:lpstr>
      <vt:lpstr>自分の役割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上田　蓮果</cp:lastModifiedBy>
  <cp:revision>124</cp:revision>
  <dcterms:created xsi:type="dcterms:W3CDTF">2023-08-29T18:42:54Z</dcterms:created>
  <dcterms:modified xsi:type="dcterms:W3CDTF">2023-08-30T00:43:24Z</dcterms:modified>
</cp:coreProperties>
</file>